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9" r:id="rId2"/>
  </p:sldIdLst>
  <p:sldSz cx="29111575" cy="28819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>
        <p:scale>
          <a:sx n="25" d="100"/>
          <a:sy n="25" d="100"/>
        </p:scale>
        <p:origin x="1330" y="-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6E902-C296-4CAA-BF59-26116D83A97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870075" y="1143000"/>
            <a:ext cx="3117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DD4C1-69B1-40F7-8F27-F0D203BBE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95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1pPr>
    <a:lvl2pPr marL="909142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2pPr>
    <a:lvl3pPr marL="1818285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3pPr>
    <a:lvl4pPr marL="2727427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4pPr>
    <a:lvl5pPr marL="3636570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5pPr>
    <a:lvl6pPr marL="4545714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6pPr>
    <a:lvl7pPr marL="5454856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7pPr>
    <a:lvl8pPr marL="6363999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8pPr>
    <a:lvl9pPr marL="7273141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70075" y="1143000"/>
            <a:ext cx="311785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DD4C1-69B1-40F7-8F27-F0D203BBE9A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27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3368" y="4716523"/>
            <a:ext cx="24744839" cy="10033447"/>
          </a:xfrm>
        </p:spPr>
        <p:txBody>
          <a:bodyPr anchor="b"/>
          <a:lstStyle>
            <a:lvl1pPr algn="ctr">
              <a:defRPr sz="1910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8947" y="15136898"/>
            <a:ext cx="21833681" cy="6958033"/>
          </a:xfrm>
        </p:spPr>
        <p:txBody>
          <a:bodyPr/>
          <a:lstStyle>
            <a:lvl1pPr marL="0" indent="0" algn="ctr">
              <a:buNone/>
              <a:defRPr sz="7641"/>
            </a:lvl1pPr>
            <a:lvl2pPr marL="1455588" indent="0" algn="ctr">
              <a:buNone/>
              <a:defRPr sz="6367"/>
            </a:lvl2pPr>
            <a:lvl3pPr marL="2911175" indent="0" algn="ctr">
              <a:buNone/>
              <a:defRPr sz="5731"/>
            </a:lvl3pPr>
            <a:lvl4pPr marL="4366763" indent="0" algn="ctr">
              <a:buNone/>
              <a:defRPr sz="5094"/>
            </a:lvl4pPr>
            <a:lvl5pPr marL="5822351" indent="0" algn="ctr">
              <a:buNone/>
              <a:defRPr sz="5094"/>
            </a:lvl5pPr>
            <a:lvl6pPr marL="7277938" indent="0" algn="ctr">
              <a:buNone/>
              <a:defRPr sz="5094"/>
            </a:lvl6pPr>
            <a:lvl7pPr marL="8733526" indent="0" algn="ctr">
              <a:buNone/>
              <a:defRPr sz="5094"/>
            </a:lvl7pPr>
            <a:lvl8pPr marL="10189113" indent="0" algn="ctr">
              <a:buNone/>
              <a:defRPr sz="5094"/>
            </a:lvl8pPr>
            <a:lvl9pPr marL="11644701" indent="0" algn="ctr">
              <a:buNone/>
              <a:defRPr sz="509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44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6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32973" y="1534370"/>
            <a:ext cx="6277183" cy="244231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1423" y="1534370"/>
            <a:ext cx="18467655" cy="244231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78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03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60" y="7184864"/>
            <a:ext cx="25108733" cy="11988099"/>
          </a:xfrm>
        </p:spPr>
        <p:txBody>
          <a:bodyPr anchor="b"/>
          <a:lstStyle>
            <a:lvl1pPr>
              <a:defRPr sz="1910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260" y="19286375"/>
            <a:ext cx="25108733" cy="6304258"/>
          </a:xfrm>
        </p:spPr>
        <p:txBody>
          <a:bodyPr/>
          <a:lstStyle>
            <a:lvl1pPr marL="0" indent="0">
              <a:buNone/>
              <a:defRPr sz="7641">
                <a:solidFill>
                  <a:schemeClr val="tx1"/>
                </a:solidFill>
              </a:defRPr>
            </a:lvl1pPr>
            <a:lvl2pPr marL="1455588" indent="0">
              <a:buNone/>
              <a:defRPr sz="6367">
                <a:solidFill>
                  <a:schemeClr val="tx1">
                    <a:tint val="75000"/>
                  </a:schemeClr>
                </a:solidFill>
              </a:defRPr>
            </a:lvl2pPr>
            <a:lvl3pPr marL="2911175" indent="0">
              <a:buNone/>
              <a:defRPr sz="5731">
                <a:solidFill>
                  <a:schemeClr val="tx1">
                    <a:tint val="75000"/>
                  </a:schemeClr>
                </a:solidFill>
              </a:defRPr>
            </a:lvl3pPr>
            <a:lvl4pPr marL="4366763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4pPr>
            <a:lvl5pPr marL="5822351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5pPr>
            <a:lvl6pPr marL="7277938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6pPr>
            <a:lvl7pPr marL="8733526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7pPr>
            <a:lvl8pPr marL="10189113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8pPr>
            <a:lvl9pPr marL="11644701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70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1421" y="7671851"/>
            <a:ext cx="12372419" cy="182856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7735" y="7671851"/>
            <a:ext cx="12372419" cy="182856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96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3" y="1534377"/>
            <a:ext cx="25108733" cy="557043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5216" y="7064776"/>
            <a:ext cx="12315559" cy="3462338"/>
          </a:xfrm>
        </p:spPr>
        <p:txBody>
          <a:bodyPr anchor="b"/>
          <a:lstStyle>
            <a:lvl1pPr marL="0" indent="0">
              <a:buNone/>
              <a:defRPr sz="7641" b="1"/>
            </a:lvl1pPr>
            <a:lvl2pPr marL="1455588" indent="0">
              <a:buNone/>
              <a:defRPr sz="6367" b="1"/>
            </a:lvl2pPr>
            <a:lvl3pPr marL="2911175" indent="0">
              <a:buNone/>
              <a:defRPr sz="5731" b="1"/>
            </a:lvl3pPr>
            <a:lvl4pPr marL="4366763" indent="0">
              <a:buNone/>
              <a:defRPr sz="5094" b="1"/>
            </a:lvl4pPr>
            <a:lvl5pPr marL="5822351" indent="0">
              <a:buNone/>
              <a:defRPr sz="5094" b="1"/>
            </a:lvl5pPr>
            <a:lvl6pPr marL="7277938" indent="0">
              <a:buNone/>
              <a:defRPr sz="5094" b="1"/>
            </a:lvl6pPr>
            <a:lvl7pPr marL="8733526" indent="0">
              <a:buNone/>
              <a:defRPr sz="5094" b="1"/>
            </a:lvl7pPr>
            <a:lvl8pPr marL="10189113" indent="0">
              <a:buNone/>
              <a:defRPr sz="5094" b="1"/>
            </a:lvl8pPr>
            <a:lvl9pPr marL="11644701" indent="0">
              <a:buNone/>
              <a:defRPr sz="50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5216" y="10527114"/>
            <a:ext cx="12315559" cy="1548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737737" y="7064776"/>
            <a:ext cx="12376211" cy="3462338"/>
          </a:xfrm>
        </p:spPr>
        <p:txBody>
          <a:bodyPr anchor="b"/>
          <a:lstStyle>
            <a:lvl1pPr marL="0" indent="0">
              <a:buNone/>
              <a:defRPr sz="7641" b="1"/>
            </a:lvl1pPr>
            <a:lvl2pPr marL="1455588" indent="0">
              <a:buNone/>
              <a:defRPr sz="6367" b="1"/>
            </a:lvl2pPr>
            <a:lvl3pPr marL="2911175" indent="0">
              <a:buNone/>
              <a:defRPr sz="5731" b="1"/>
            </a:lvl3pPr>
            <a:lvl4pPr marL="4366763" indent="0">
              <a:buNone/>
              <a:defRPr sz="5094" b="1"/>
            </a:lvl4pPr>
            <a:lvl5pPr marL="5822351" indent="0">
              <a:buNone/>
              <a:defRPr sz="5094" b="1"/>
            </a:lvl5pPr>
            <a:lvl6pPr marL="7277938" indent="0">
              <a:buNone/>
              <a:defRPr sz="5094" b="1"/>
            </a:lvl6pPr>
            <a:lvl7pPr marL="8733526" indent="0">
              <a:buNone/>
              <a:defRPr sz="5094" b="1"/>
            </a:lvl7pPr>
            <a:lvl8pPr marL="10189113" indent="0">
              <a:buNone/>
              <a:defRPr sz="5094" b="1"/>
            </a:lvl8pPr>
            <a:lvl9pPr marL="11644701" indent="0">
              <a:buNone/>
              <a:defRPr sz="50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737737" y="10527114"/>
            <a:ext cx="12376211" cy="1548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27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39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93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2" y="1921298"/>
            <a:ext cx="9389241" cy="6724544"/>
          </a:xfrm>
        </p:spPr>
        <p:txBody>
          <a:bodyPr anchor="b"/>
          <a:lstStyle>
            <a:lvl1pPr>
              <a:defRPr sz="1018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6211" y="4149477"/>
            <a:ext cx="14737735" cy="20480507"/>
          </a:xfrm>
        </p:spPr>
        <p:txBody>
          <a:bodyPr/>
          <a:lstStyle>
            <a:lvl1pPr>
              <a:defRPr sz="10188"/>
            </a:lvl1pPr>
            <a:lvl2pPr>
              <a:defRPr sz="8914"/>
            </a:lvl2pPr>
            <a:lvl3pPr>
              <a:defRPr sz="7641"/>
            </a:lvl3pPr>
            <a:lvl4pPr>
              <a:defRPr sz="6367"/>
            </a:lvl4pPr>
            <a:lvl5pPr>
              <a:defRPr sz="6367"/>
            </a:lvl5pPr>
            <a:lvl6pPr>
              <a:defRPr sz="6367"/>
            </a:lvl6pPr>
            <a:lvl7pPr>
              <a:defRPr sz="6367"/>
            </a:lvl7pPr>
            <a:lvl8pPr>
              <a:defRPr sz="6367"/>
            </a:lvl8pPr>
            <a:lvl9pPr>
              <a:defRPr sz="63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212" y="8645842"/>
            <a:ext cx="9389241" cy="16017493"/>
          </a:xfrm>
        </p:spPr>
        <p:txBody>
          <a:bodyPr/>
          <a:lstStyle>
            <a:lvl1pPr marL="0" indent="0">
              <a:buNone/>
              <a:defRPr sz="5094"/>
            </a:lvl1pPr>
            <a:lvl2pPr marL="1455588" indent="0">
              <a:buNone/>
              <a:defRPr sz="4457"/>
            </a:lvl2pPr>
            <a:lvl3pPr marL="2911175" indent="0">
              <a:buNone/>
              <a:defRPr sz="3820"/>
            </a:lvl3pPr>
            <a:lvl4pPr marL="4366763" indent="0">
              <a:buNone/>
              <a:defRPr sz="3184"/>
            </a:lvl4pPr>
            <a:lvl5pPr marL="5822351" indent="0">
              <a:buNone/>
              <a:defRPr sz="3184"/>
            </a:lvl5pPr>
            <a:lvl6pPr marL="7277938" indent="0">
              <a:buNone/>
              <a:defRPr sz="3184"/>
            </a:lvl6pPr>
            <a:lvl7pPr marL="8733526" indent="0">
              <a:buNone/>
              <a:defRPr sz="3184"/>
            </a:lvl7pPr>
            <a:lvl8pPr marL="10189113" indent="0">
              <a:buNone/>
              <a:defRPr sz="3184"/>
            </a:lvl8pPr>
            <a:lvl9pPr marL="11644701" indent="0">
              <a:buNone/>
              <a:defRPr sz="31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10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2" y="1921298"/>
            <a:ext cx="9389241" cy="6724544"/>
          </a:xfrm>
        </p:spPr>
        <p:txBody>
          <a:bodyPr anchor="b"/>
          <a:lstStyle>
            <a:lvl1pPr>
              <a:defRPr sz="1018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76211" y="4149477"/>
            <a:ext cx="14737735" cy="20480507"/>
          </a:xfrm>
        </p:spPr>
        <p:txBody>
          <a:bodyPr anchor="t"/>
          <a:lstStyle>
            <a:lvl1pPr marL="0" indent="0">
              <a:buNone/>
              <a:defRPr sz="10188"/>
            </a:lvl1pPr>
            <a:lvl2pPr marL="1455588" indent="0">
              <a:buNone/>
              <a:defRPr sz="8914"/>
            </a:lvl2pPr>
            <a:lvl3pPr marL="2911175" indent="0">
              <a:buNone/>
              <a:defRPr sz="7641"/>
            </a:lvl3pPr>
            <a:lvl4pPr marL="4366763" indent="0">
              <a:buNone/>
              <a:defRPr sz="6367"/>
            </a:lvl4pPr>
            <a:lvl5pPr marL="5822351" indent="0">
              <a:buNone/>
              <a:defRPr sz="6367"/>
            </a:lvl5pPr>
            <a:lvl6pPr marL="7277938" indent="0">
              <a:buNone/>
              <a:defRPr sz="6367"/>
            </a:lvl6pPr>
            <a:lvl7pPr marL="8733526" indent="0">
              <a:buNone/>
              <a:defRPr sz="6367"/>
            </a:lvl7pPr>
            <a:lvl8pPr marL="10189113" indent="0">
              <a:buNone/>
              <a:defRPr sz="6367"/>
            </a:lvl8pPr>
            <a:lvl9pPr marL="11644701" indent="0">
              <a:buNone/>
              <a:defRPr sz="636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212" y="8645842"/>
            <a:ext cx="9389241" cy="16017493"/>
          </a:xfrm>
        </p:spPr>
        <p:txBody>
          <a:bodyPr/>
          <a:lstStyle>
            <a:lvl1pPr marL="0" indent="0">
              <a:buNone/>
              <a:defRPr sz="5094"/>
            </a:lvl1pPr>
            <a:lvl2pPr marL="1455588" indent="0">
              <a:buNone/>
              <a:defRPr sz="4457"/>
            </a:lvl2pPr>
            <a:lvl3pPr marL="2911175" indent="0">
              <a:buNone/>
              <a:defRPr sz="3820"/>
            </a:lvl3pPr>
            <a:lvl4pPr marL="4366763" indent="0">
              <a:buNone/>
              <a:defRPr sz="3184"/>
            </a:lvl4pPr>
            <a:lvl5pPr marL="5822351" indent="0">
              <a:buNone/>
              <a:defRPr sz="3184"/>
            </a:lvl5pPr>
            <a:lvl6pPr marL="7277938" indent="0">
              <a:buNone/>
              <a:defRPr sz="3184"/>
            </a:lvl6pPr>
            <a:lvl7pPr marL="8733526" indent="0">
              <a:buNone/>
              <a:defRPr sz="3184"/>
            </a:lvl7pPr>
            <a:lvl8pPr marL="10189113" indent="0">
              <a:buNone/>
              <a:defRPr sz="3184"/>
            </a:lvl8pPr>
            <a:lvl9pPr marL="11644701" indent="0">
              <a:buNone/>
              <a:defRPr sz="31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1421" y="1534377"/>
            <a:ext cx="25108733" cy="557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1421" y="7671851"/>
            <a:ext cx="25108733" cy="1828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1421" y="26711390"/>
            <a:ext cx="6550104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3F1F0-6053-407B-A100-34725983F159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43209" y="26711390"/>
            <a:ext cx="9825157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60050" y="26711390"/>
            <a:ext cx="6550104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911175" rtl="0" eaLnBrk="1" latinLnBrk="0" hangingPunct="1">
        <a:lnSpc>
          <a:spcPct val="90000"/>
        </a:lnSpc>
        <a:spcBef>
          <a:spcPct val="0"/>
        </a:spcBef>
        <a:buNone/>
        <a:defRPr kumimoji="1" sz="140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7794" indent="-727794" algn="l" defTabSz="2911175" rtl="0" eaLnBrk="1" latinLnBrk="0" hangingPunct="1">
        <a:lnSpc>
          <a:spcPct val="90000"/>
        </a:lnSpc>
        <a:spcBef>
          <a:spcPts val="3184"/>
        </a:spcBef>
        <a:buFont typeface="Arial" panose="020B0604020202020204" pitchFamily="34" charset="0"/>
        <a:buChar char="•"/>
        <a:defRPr kumimoji="1" sz="8914" kern="1200">
          <a:solidFill>
            <a:schemeClr val="tx1"/>
          </a:solidFill>
          <a:latin typeface="+mn-lt"/>
          <a:ea typeface="+mn-ea"/>
          <a:cs typeface="+mn-cs"/>
        </a:defRPr>
      </a:lvl1pPr>
      <a:lvl2pPr marL="2183381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7641" kern="1200">
          <a:solidFill>
            <a:schemeClr val="tx1"/>
          </a:solidFill>
          <a:latin typeface="+mn-lt"/>
          <a:ea typeface="+mn-ea"/>
          <a:cs typeface="+mn-cs"/>
        </a:defRPr>
      </a:lvl2pPr>
      <a:lvl3pPr marL="3638969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6367" kern="1200">
          <a:solidFill>
            <a:schemeClr val="tx1"/>
          </a:solidFill>
          <a:latin typeface="+mn-lt"/>
          <a:ea typeface="+mn-ea"/>
          <a:cs typeface="+mn-cs"/>
        </a:defRPr>
      </a:lvl3pPr>
      <a:lvl4pPr marL="5094557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4pPr>
      <a:lvl5pPr marL="6550144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5pPr>
      <a:lvl6pPr marL="8005732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6pPr>
      <a:lvl7pPr marL="9461320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7pPr>
      <a:lvl8pPr marL="10916907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8pPr>
      <a:lvl9pPr marL="12372495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1pPr>
      <a:lvl2pPr marL="1455588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2pPr>
      <a:lvl3pPr marL="2911175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3pPr>
      <a:lvl4pPr marL="4366763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4pPr>
      <a:lvl5pPr marL="5822351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5pPr>
      <a:lvl6pPr marL="7277938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6pPr>
      <a:lvl7pPr marL="8733526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7pPr>
      <a:lvl8pPr marL="10189113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8pPr>
      <a:lvl9pPr marL="11644701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1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18C31CFB-D885-4656-BE3A-34C0868A4B21}"/>
              </a:ext>
            </a:extLst>
          </p:cNvPr>
          <p:cNvGrpSpPr/>
          <p:nvPr/>
        </p:nvGrpSpPr>
        <p:grpSpPr>
          <a:xfrm>
            <a:off x="3294432" y="4425568"/>
            <a:ext cx="11127108" cy="9446257"/>
            <a:chOff x="11991973" y="8758466"/>
            <a:chExt cx="11127108" cy="9446257"/>
          </a:xfrm>
        </p:grpSpPr>
        <p:pic>
          <p:nvPicPr>
            <p:cNvPr id="3" name="図 2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969CFCE6-D452-4B4C-B552-03111B079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2" t="19821" r="43018" b="33310"/>
            <a:stretch/>
          </p:blipFill>
          <p:spPr>
            <a:xfrm>
              <a:off x="18010209" y="11536802"/>
              <a:ext cx="5108872" cy="4821382"/>
            </a:xfrm>
            <a:prstGeom prst="rect">
              <a:avLst/>
            </a:prstGeom>
          </p:spPr>
        </p:pic>
        <p:pic>
          <p:nvPicPr>
            <p:cNvPr id="7" name="図 6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59D3EAE6-9D8B-494F-B821-09E79847D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14" t="22072" r="44678" b="36310"/>
            <a:stretch/>
          </p:blipFill>
          <p:spPr>
            <a:xfrm>
              <a:off x="14659800" y="11662872"/>
              <a:ext cx="4626313" cy="4281256"/>
            </a:xfrm>
            <a:prstGeom prst="rect">
              <a:avLst/>
            </a:prstGeom>
          </p:spPr>
        </p:pic>
        <p:pic>
          <p:nvPicPr>
            <p:cNvPr id="9" name="図 8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1F162BB9-F3A2-45BC-A30D-0FAAEF230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60" t="21794" r="42404" b="34180"/>
            <a:stretch/>
          </p:blipFill>
          <p:spPr>
            <a:xfrm>
              <a:off x="11991974" y="12027447"/>
              <a:ext cx="4213901" cy="4528857"/>
            </a:xfrm>
            <a:prstGeom prst="rect">
              <a:avLst/>
            </a:prstGeom>
          </p:spPr>
        </p:pic>
        <p:pic>
          <p:nvPicPr>
            <p:cNvPr id="13" name="図 12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A624E67E-A640-4F81-9720-051598347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53" t="25775" r="49528" b="36151"/>
            <a:stretch/>
          </p:blipFill>
          <p:spPr>
            <a:xfrm>
              <a:off x="12518875" y="8758467"/>
              <a:ext cx="3747961" cy="3916680"/>
            </a:xfrm>
            <a:prstGeom prst="rect">
              <a:avLst/>
            </a:prstGeom>
          </p:spPr>
        </p:pic>
        <p:pic>
          <p:nvPicPr>
            <p:cNvPr id="15" name="図 14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95E54D68-4942-4691-8282-186790E8B5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13" t="42052" r="42230" b="39522"/>
            <a:stretch/>
          </p:blipFill>
          <p:spPr>
            <a:xfrm>
              <a:off x="12260071" y="16308703"/>
              <a:ext cx="5165471" cy="1895477"/>
            </a:xfrm>
            <a:prstGeom prst="rect">
              <a:avLst/>
            </a:prstGeom>
          </p:spPr>
        </p:pic>
        <p:pic>
          <p:nvPicPr>
            <p:cNvPr id="18" name="図 17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E5CF9166-D485-4066-A66E-7637AF43F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13" t="22072" r="42507" b="62177"/>
            <a:stretch/>
          </p:blipFill>
          <p:spPr>
            <a:xfrm>
              <a:off x="14507019" y="16583910"/>
              <a:ext cx="5104510" cy="1620270"/>
            </a:xfrm>
            <a:prstGeom prst="rect">
              <a:avLst/>
            </a:prstGeom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7DB3EC6A-ADD9-414B-9999-607310DBB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547993" y="16308431"/>
              <a:ext cx="3571087" cy="1896020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55955395-BC6A-4188-BD0E-06AD4F8FC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91973" y="8758467"/>
              <a:ext cx="863493" cy="3370480"/>
            </a:xfrm>
            <a:prstGeom prst="rect">
              <a:avLst/>
            </a:prstGeom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9B41B271-FEAF-415C-89C3-BA4140559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066639" y="8758466"/>
              <a:ext cx="7052442" cy="2904406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DFAE5718-F668-4C78-9D61-C64C56F2C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91973" y="16308703"/>
              <a:ext cx="1664352" cy="1896020"/>
            </a:xfrm>
            <a:prstGeom prst="rect">
              <a:avLst/>
            </a:prstGeom>
          </p:spPr>
        </p:pic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36EF69DD-E708-4644-BCF6-4A293D395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029286" y="15886351"/>
              <a:ext cx="3660793" cy="836407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C052D3F-CC9A-4EF6-A33E-4B20FB18FD80}"/>
              </a:ext>
            </a:extLst>
          </p:cNvPr>
          <p:cNvGrpSpPr/>
          <p:nvPr/>
        </p:nvGrpSpPr>
        <p:grpSpPr>
          <a:xfrm>
            <a:off x="18481866" y="3979475"/>
            <a:ext cx="4645316" cy="4490720"/>
            <a:chOff x="8278204" y="6263640"/>
            <a:chExt cx="4645316" cy="4490720"/>
          </a:xfrm>
        </p:grpSpPr>
        <p:pic>
          <p:nvPicPr>
            <p:cNvPr id="16" name="図 15" descr="グラフィカル ユーザー インターフェイス&#10;&#10;低い精度で自動的に生成された説明">
              <a:extLst>
                <a:ext uri="{FF2B5EF4-FFF2-40B4-BE49-F238E27FC236}">
                  <a16:creationId xmlns:a16="http://schemas.microsoft.com/office/drawing/2014/main" id="{CDA232BD-0964-4870-B97A-DFF1B2517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81" t="20811" r="43445" b="38881"/>
            <a:stretch/>
          </p:blipFill>
          <p:spPr>
            <a:xfrm>
              <a:off x="8282939" y="6263640"/>
              <a:ext cx="4640581" cy="4146452"/>
            </a:xfrm>
            <a:prstGeom prst="rect">
              <a:avLst/>
            </a:prstGeom>
          </p:spPr>
        </p:pic>
        <p:pic>
          <p:nvPicPr>
            <p:cNvPr id="17" name="図 16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4E091E3A-8C20-4BDB-B89C-F5553D8A5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80" t="38340" r="44018" b="34895"/>
            <a:stretch/>
          </p:blipFill>
          <p:spPr>
            <a:xfrm>
              <a:off x="9514840" y="8001000"/>
              <a:ext cx="3215640" cy="275336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33E189A-588A-4E7B-8DEF-445925DA2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78204" y="10328218"/>
              <a:ext cx="1414435" cy="426142"/>
            </a:xfrm>
            <a:prstGeom prst="rect">
              <a:avLst/>
            </a:prstGeom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228FD2DB-A4EF-4ECD-82B7-A0F676B18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484538" y="10258371"/>
              <a:ext cx="438982" cy="495989"/>
            </a:xfrm>
            <a:prstGeom prst="rect">
              <a:avLst/>
            </a:prstGeom>
          </p:spPr>
        </p:pic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11631D74-00EE-4B27-9022-B1E8578EC782}"/>
              </a:ext>
            </a:extLst>
          </p:cNvPr>
          <p:cNvGrpSpPr/>
          <p:nvPr/>
        </p:nvGrpSpPr>
        <p:grpSpPr>
          <a:xfrm>
            <a:off x="18613012" y="10228453"/>
            <a:ext cx="4387757" cy="4612640"/>
            <a:chOff x="14342203" y="16002000"/>
            <a:chExt cx="4387757" cy="4612640"/>
          </a:xfrm>
        </p:grpSpPr>
        <p:pic>
          <p:nvPicPr>
            <p:cNvPr id="4" name="図 3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D9E68922-DD60-47CD-9A1A-56CA2E747F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33" t="22636" r="44542" b="37056"/>
            <a:stretch/>
          </p:blipFill>
          <p:spPr>
            <a:xfrm>
              <a:off x="14342203" y="16468188"/>
              <a:ext cx="4387757" cy="4146452"/>
            </a:xfrm>
            <a:prstGeom prst="rect">
              <a:avLst/>
            </a:prstGeom>
          </p:spPr>
        </p:pic>
        <p:pic>
          <p:nvPicPr>
            <p:cNvPr id="6" name="図 5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579BDFF3-5360-4CB7-8542-C9E60FA7A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31" t="24787" r="47428" b="39796"/>
            <a:stretch/>
          </p:blipFill>
          <p:spPr>
            <a:xfrm>
              <a:off x="14342203" y="16002000"/>
              <a:ext cx="3598325" cy="3643372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812DC4A6-0E7F-42EC-9A98-9AE385DB8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882543" y="16002000"/>
              <a:ext cx="847417" cy="762066"/>
            </a:xfrm>
            <a:prstGeom prst="rect">
              <a:avLst/>
            </a:prstGeom>
          </p:spPr>
        </p:pic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54993789-4E04-49F5-B747-E19C941D67B4}"/>
              </a:ext>
            </a:extLst>
          </p:cNvPr>
          <p:cNvGrpSpPr/>
          <p:nvPr/>
        </p:nvGrpSpPr>
        <p:grpSpPr>
          <a:xfrm>
            <a:off x="18377747" y="16971835"/>
            <a:ext cx="4749435" cy="4711681"/>
            <a:chOff x="10725593" y="17215675"/>
            <a:chExt cx="4749435" cy="4711681"/>
          </a:xfrm>
        </p:grpSpPr>
        <p:pic>
          <p:nvPicPr>
            <p:cNvPr id="12" name="図 11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16D9587A-5CE9-4723-80A1-BB9114FF1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15" t="30628" r="45094" b="36221"/>
            <a:stretch/>
          </p:blipFill>
          <p:spPr>
            <a:xfrm>
              <a:off x="11667175" y="18517112"/>
              <a:ext cx="3807853" cy="3410244"/>
            </a:xfrm>
            <a:prstGeom prst="rect">
              <a:avLst/>
            </a:prstGeom>
          </p:spPr>
        </p:pic>
        <p:pic>
          <p:nvPicPr>
            <p:cNvPr id="29" name="図 28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FA80316E-B451-479C-B9EC-EE32E7162B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0" t="24003" r="48324" b="38769"/>
            <a:stretch/>
          </p:blipFill>
          <p:spPr>
            <a:xfrm>
              <a:off x="10725593" y="17215675"/>
              <a:ext cx="3714234" cy="3829588"/>
            </a:xfrm>
            <a:prstGeom prst="rect">
              <a:avLst/>
            </a:prstGeom>
          </p:spPr>
        </p:pic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ECF41642-4BF2-4B40-9264-FA2D5C96A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25593" y="21024208"/>
              <a:ext cx="978727" cy="903148"/>
            </a:xfrm>
            <a:prstGeom prst="rect">
              <a:avLst/>
            </a:prstGeom>
          </p:spPr>
        </p:pic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FBE0724C-8800-4F94-9F20-2056BF264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421539" y="17215675"/>
              <a:ext cx="1053489" cy="1301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650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</TotalTime>
  <Words>1</Words>
  <Application>Microsoft Office PowerPoint</Application>
  <PresentationFormat>ユーザー設定</PresentationFormat>
  <Paragraphs>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大坂　直輝</dc:creator>
  <cp:lastModifiedBy>大坂　直輝</cp:lastModifiedBy>
  <cp:revision>73</cp:revision>
  <dcterms:created xsi:type="dcterms:W3CDTF">2022-04-19T11:18:07Z</dcterms:created>
  <dcterms:modified xsi:type="dcterms:W3CDTF">2022-04-21T15:46:47Z</dcterms:modified>
</cp:coreProperties>
</file>